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1" r:id="rId5"/>
    <p:sldId id="264" r:id="rId6"/>
    <p:sldId id="257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5" autoAdjust="0"/>
    <p:restoredTop sz="92977" autoAdjust="0"/>
  </p:normalViewPr>
  <p:slideViewPr>
    <p:cSldViewPr snapToGrid="0">
      <p:cViewPr varScale="1">
        <p:scale>
          <a:sx n="55" d="100"/>
          <a:sy n="55" d="100"/>
        </p:scale>
        <p:origin x="1096" y="32"/>
      </p:cViewPr>
      <p:guideLst/>
    </p:cSldViewPr>
  </p:slideViewPr>
  <p:outlineViewPr>
    <p:cViewPr>
      <p:scale>
        <a:sx n="33" d="100"/>
        <a:sy n="33" d="100"/>
      </p:scale>
      <p:origin x="0" y="-316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C3722-F91E-7466-75CA-E1175C38F4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69B7D5-FEE7-A096-1351-4DCCE7D61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110F3-A707-4C18-E6B9-92C64DBBE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9E479-84C7-F85B-0278-D65193376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84104-E9AA-8C59-A743-5E898CC0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653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3B71D-16CD-8602-432C-B00705EDC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FD3E06-27CA-6E4A-8E0D-74AB9E6FAE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6475-F0F5-7383-54DE-4BB05DA01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E1FFB-A85F-DB24-FBC3-B7F1E4721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34CAF-8A90-FD7F-C400-948EBD638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34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C4D193-00AE-5A4C-B62A-A1F3C7E09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A8E16-EA13-2627-1E61-DC726B23D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F2265-09AA-92B1-3812-888FFBCB6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D2B6C-692A-C697-0287-CAACA1680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B86DC-1D8A-0537-71B4-B72FC5364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209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187CD-3316-F216-0EC0-E51343F3B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A5438-F5F6-1C66-0D9F-E6E44A90B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0C665-3F64-06A0-7F12-5B24640F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37DBF-B575-7921-BDF1-E54A0CF70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26D1A-1977-3A05-0FFE-418DB0A3B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372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94868-9CE7-94D0-B4D1-0D08B1496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51774-2EA9-10CB-A7F3-444882B3C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3AA02-AB23-1A71-4C42-65811642A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81AF6-8534-E68D-9FDC-BF1ECB6C2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7136B-EB04-3954-DEEC-AC4A34C72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1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392AE-5C42-AD40-E0C5-5B7CD583E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3DB1A-F890-68BC-C433-D670AB243F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D396FD-9E95-984D-D82F-A98D02FE59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AAA62-839E-E459-ECED-FA90CE81B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BDF97-A484-A36C-3A90-C6810A241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1BE1CA-75DF-E488-E401-9C16A5C50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37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EEB4-FAA1-0BEC-76D6-E70E92733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A03A4-D46B-6C54-7B75-81EB41346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07A23E-BCAF-13D3-8A6F-2A14FD754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FDF94F-D389-8FEA-6D2E-67D633BA35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B995E1-A5EA-08FF-17BA-772106B716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FE242F-8979-5112-0770-40AD54488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943F4D-6ADA-E425-1B64-A3A09D350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095284-B99C-3D13-C0E8-171BAF070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195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92575-47D9-A982-FAAC-ABB0CA302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713746-2724-929B-5531-68056F9CF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9A0C1D-D550-2332-9552-8232BD0B7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E4FE3C-4119-5989-BF71-88177BBD3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151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476F42-3377-ED66-BD13-FAB2A7E6D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025F6E-D5FD-5ED2-08D3-39DEDFA1D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DC7E8-31FB-C904-726A-751D08A07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069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4BAAF-43D1-7483-6E1D-CF8CA8B73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B5B38-A344-23AE-08A8-9FBA06C87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1EE38-38AD-2D14-F0A6-BCCDF36BD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5359E-1A7F-CB1B-BEFD-05141C070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2C587-D1A2-F0D3-5EF6-46181CBE7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E0FF5-FAA7-9FCE-18DE-96BA51B7E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804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132-7EE8-89C1-6522-405B2A426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4B7F9F-BB3C-6407-A820-C9F897A97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A0DF2-B8E2-C60F-7E2C-F11478F93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924CF7-C2E0-9407-E305-BA651EDAE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4AB1C-849B-CDF5-17C9-CF6180F3A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53B7D-A4E6-95AE-CD93-85D3BBEB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79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ACD179-9487-D5E7-B2B1-B24F6A6D2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56080-AD34-2841-7571-1C91D7811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09CC3-A10C-A838-97C9-24F2647F1F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D1206-ED33-42AA-9CE0-8D71BD6FF6C6}" type="datetimeFigureOut">
              <a:rPr lang="en-US" smtClean="0"/>
              <a:t>5/28/2023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4CEA1-1D0C-9A8B-84C3-52129069C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372C0-6A97-9EAE-9F51-2BE32B177A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5A06A-BF06-43DE-A9F2-2B7408780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401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E2CC403-21CD-41DF-BAC4-329D7FF03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FAC44-6585-2544-ABE4-82B7BE6F68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828" y="1147158"/>
            <a:ext cx="6038470" cy="4713316"/>
          </a:xfrm>
        </p:spPr>
        <p:txBody>
          <a:bodyPr anchor="ctr">
            <a:normAutofit/>
          </a:bodyPr>
          <a:lstStyle/>
          <a:p>
            <a:pPr algn="l"/>
            <a:r>
              <a:rPr lang="en-US" dirty="0" err="1">
                <a:solidFill>
                  <a:srgbClr val="FF9900"/>
                </a:solidFill>
                <a:latin typeface="Arial Rounded MT Bold" panose="020F0704030504030204" pitchFamily="34" charset="0"/>
              </a:rPr>
              <a:t>What</a:t>
            </a:r>
            <a:r>
              <a:rPr lang="en-US" b="1" dirty="0" err="1">
                <a:latin typeface="Arial Rounded MT Bold" panose="020F0704030504030204" pitchFamily="34" charset="0"/>
              </a:rPr>
              <a:t>Next</a:t>
            </a:r>
            <a:r>
              <a:rPr lang="en-US" dirty="0"/>
              <a:t> GPT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13AA5FE-3FFC-4725-9ADD-E428544EC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FA70700-3F72-44D4-8175-FEB2B9B23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093C0F6-5741-4C9D-90FF-A25824BFC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21B2E1B-E962-432C-ADA1-2934CE3C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7653717E-6F8C-43E0-9893-C03AE87D1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37">
            <a:extLst>
              <a:ext uri="{FF2B5EF4-FFF2-40B4-BE49-F238E27FC236}">
                <a16:creationId xmlns:a16="http://schemas.microsoft.com/office/drawing/2014/main" id="{35BB14B4-EC3F-47C7-9AF3-B0E017B75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66160" y="391886"/>
            <a:ext cx="402901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B9F9BD-8326-AECA-7C1B-769116715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0590" y="1687486"/>
            <a:ext cx="3300156" cy="3636818"/>
          </a:xfrm>
        </p:spPr>
        <p:txBody>
          <a:bodyPr anchor="ctr">
            <a:normAutofit/>
          </a:bodyPr>
          <a:lstStyle/>
          <a:p>
            <a:pPr algn="l"/>
            <a:r>
              <a:rPr lang="en-US" sz="3200" dirty="0"/>
              <a:t>Team </a:t>
            </a:r>
            <a:r>
              <a:rPr lang="en-US" sz="3200" dirty="0" err="1"/>
              <a:t>Life_Hacks</a:t>
            </a:r>
            <a:endParaRPr lang="en-US" sz="3200" dirty="0"/>
          </a:p>
          <a:p>
            <a:pPr algn="l"/>
            <a:endParaRPr lang="en-US" sz="3200" dirty="0"/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1800" dirty="0"/>
              <a:t>Divya Balakrishnan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1800" dirty="0" err="1"/>
              <a:t>Aharshraj</a:t>
            </a:r>
            <a:r>
              <a:rPr lang="en-US" sz="1800" dirty="0"/>
              <a:t> Gunasekaran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959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7806B-F0CC-CBDC-56B2-C51CCB310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9900"/>
                </a:solidFill>
                <a:latin typeface="Arial Rounded MT Bold" panose="020F0704030504030204" pitchFamily="34" charset="0"/>
              </a:rPr>
              <a:t>PROBLEM</a:t>
            </a:r>
            <a:r>
              <a:rPr lang="en-US" b="1" dirty="0"/>
              <a:t>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BB0E8-59AD-7438-31B9-3DECFBB9C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growth of technologies with including AI, But still the students facing difficulties in choosing their career path.</a:t>
            </a:r>
          </a:p>
          <a:p>
            <a:r>
              <a:rPr lang="en-US" dirty="0"/>
              <a:t>There are many manpower consultancies available in the market but there are many scams and not in an easier approach to the students.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296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337B5-EE29-8E8B-00C6-7C8251596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 Rounded MT Bold" panose="020F0704030504030204" pitchFamily="34" charset="0"/>
              </a:rPr>
              <a:t>SOLUTION</a:t>
            </a:r>
            <a:r>
              <a:rPr lang="en-US" b="1" dirty="0"/>
              <a:t>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462FF-5D16-690A-F55B-43F6009F0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Generative AI can be a solution for it, because the growth of </a:t>
            </a:r>
            <a:r>
              <a:rPr lang="en-US" dirty="0" err="1"/>
              <a:t>ChatGPT</a:t>
            </a:r>
            <a:r>
              <a:rPr lang="en-US" dirty="0"/>
              <a:t> is a biggest trending in tech field.</a:t>
            </a:r>
          </a:p>
          <a:p>
            <a:r>
              <a:rPr lang="en-US" dirty="0"/>
              <a:t>Why can it become a solutions for the career consulting</a:t>
            </a:r>
          </a:p>
          <a:p>
            <a:r>
              <a:rPr lang="en-US" dirty="0"/>
              <a:t>We are building a platform for the user’s who have their interest in the IT Field(As of now).</a:t>
            </a:r>
          </a:p>
          <a:p>
            <a:r>
              <a:rPr lang="en-US" dirty="0"/>
              <a:t>We are suggesting them the correct course to study and allowing them to track their learning progress and at a certain point they fulfilled the courses studies their profile will be visible to the companies.</a:t>
            </a:r>
          </a:p>
        </p:txBody>
      </p:sp>
    </p:spTree>
    <p:extLst>
      <p:ext uri="{BB962C8B-B14F-4D97-AF65-F5344CB8AC3E}">
        <p14:creationId xmlns:p14="http://schemas.microsoft.com/office/powerpoint/2010/main" val="194698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F033D-7137-3992-FAF0-D5AD4A6ED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9900"/>
                </a:solidFill>
                <a:latin typeface="Arial Rounded MT Bold" panose="020F0704030504030204" pitchFamily="34" charset="0"/>
              </a:rPr>
              <a:t>DEMO</a:t>
            </a:r>
            <a:r>
              <a:rPr lang="en-US" b="1" dirty="0"/>
              <a:t> :</a:t>
            </a:r>
          </a:p>
        </p:txBody>
      </p:sp>
      <p:pic>
        <p:nvPicPr>
          <p:cNvPr id="13" name="Screen Recording 12">
            <a:hlinkClick r:id="" action="ppaction://media"/>
            <a:extLst>
              <a:ext uri="{FF2B5EF4-FFF2-40B4-BE49-F238E27FC236}">
                <a16:creationId xmlns:a16="http://schemas.microsoft.com/office/drawing/2014/main" id="{6A6546FD-375C-0880-EBB7-A6D3DC524CB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982" y="1480457"/>
            <a:ext cx="12194982" cy="5170714"/>
          </a:xfrm>
        </p:spPr>
      </p:pic>
    </p:spTree>
    <p:extLst>
      <p:ext uri="{BB962C8B-B14F-4D97-AF65-F5344CB8AC3E}">
        <p14:creationId xmlns:p14="http://schemas.microsoft.com/office/powerpoint/2010/main" val="2796153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97"/>
    </mc:Choice>
    <mc:Fallback>
      <p:transition spd="slow" advTm="57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5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7DCC9-EEE7-CB35-ADB6-AB1DBBBC3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12">
            <a:hlinkClick r:id="" action="ppaction://media"/>
            <a:extLst>
              <a:ext uri="{FF2B5EF4-FFF2-40B4-BE49-F238E27FC236}">
                <a16:creationId xmlns:a16="http://schemas.microsoft.com/office/drawing/2014/main" id="{424656FC-F604-A8DB-278F-54A56A0855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8475" y="826655"/>
            <a:ext cx="10355050" cy="5204690"/>
          </a:xfrm>
        </p:spPr>
      </p:pic>
    </p:spTree>
    <p:extLst>
      <p:ext uri="{BB962C8B-B14F-4D97-AF65-F5344CB8AC3E}">
        <p14:creationId xmlns:p14="http://schemas.microsoft.com/office/powerpoint/2010/main" val="390270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E9BB24-6144-850E-FA78-2347C5E79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rgbClr val="FF9900"/>
                </a:solidFill>
                <a:latin typeface="Arial Rounded MT Bold" panose="020F0704030504030204" pitchFamily="34" charset="0"/>
              </a:rPr>
              <a:t>Future</a:t>
            </a:r>
            <a:r>
              <a:rPr lang="en-US" sz="4800" dirty="0"/>
              <a:t> </a:t>
            </a:r>
            <a:r>
              <a:rPr lang="en-US" sz="4800" dirty="0">
                <a:latin typeface="Arial Rounded MT Bold" panose="020F0704030504030204" pitchFamily="34" charset="0"/>
              </a:rPr>
              <a:t>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C2F00-89BD-BAC4-5A6F-8298DA00E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At the Point of Technical aspects, we have planned the data and courses which we got from the </a:t>
            </a:r>
            <a:r>
              <a:rPr lang="en-US" sz="2400" dirty="0" err="1"/>
              <a:t>openai</a:t>
            </a:r>
            <a:r>
              <a:rPr lang="en-US" sz="2400" dirty="0"/>
              <a:t> API, analyze it from the google-trends-</a:t>
            </a:r>
            <a:r>
              <a:rPr lang="en-US" sz="2400" dirty="0" err="1"/>
              <a:t>api</a:t>
            </a:r>
            <a:r>
              <a:rPr lang="en-US" sz="2400" dirty="0"/>
              <a:t> and using the neural networks, the data will be trained and the best course will be suggested to the student.</a:t>
            </a:r>
          </a:p>
          <a:p>
            <a:r>
              <a:rPr lang="en-US" sz="2400" dirty="0"/>
              <a:t>And the competitive challenges will be conducted and based on the marks the profile will move to the companies with appropriate priorities.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044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20024-3646-5152-FC84-BFE0802B6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9900"/>
                </a:solidFill>
                <a:latin typeface="Trebuchet MS" panose="020B0603020202020204" pitchFamily="34" charset="0"/>
              </a:rPr>
              <a:t>THANK </a:t>
            </a:r>
            <a:r>
              <a:rPr lang="en-US" b="1" dirty="0">
                <a:latin typeface="Trebuchet MS" panose="020B0603020202020204" pitchFamily="34" charset="0"/>
              </a:rPr>
              <a:t>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C2D1F-8BDC-097E-CB57-F8D88D4E20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sz="3600" dirty="0">
                <a:solidFill>
                  <a:srgbClr val="FF9900"/>
                </a:solidFill>
                <a:latin typeface="Arial Rounded MT Bold" panose="020F0704030504030204" pitchFamily="34" charset="0"/>
              </a:rPr>
              <a:t>   </a:t>
            </a:r>
            <a:r>
              <a:rPr lang="en-US" sz="3600" dirty="0" err="1">
                <a:solidFill>
                  <a:srgbClr val="FF9900"/>
                </a:solidFill>
                <a:latin typeface="Arial Rounded MT Bold" panose="020F0704030504030204" pitchFamily="34" charset="0"/>
              </a:rPr>
              <a:t>What</a:t>
            </a:r>
            <a:r>
              <a:rPr lang="en-US" sz="3600" b="1" dirty="0" err="1">
                <a:latin typeface="Arial Rounded MT Bold" panose="020F0704030504030204" pitchFamily="34" charset="0"/>
              </a:rPr>
              <a:t>Next</a:t>
            </a:r>
            <a:r>
              <a:rPr lang="en-US" sz="3600" dirty="0"/>
              <a:t> GPT                 |          Team </a:t>
            </a:r>
            <a:r>
              <a:rPr lang="en-US" sz="3600" dirty="0" err="1"/>
              <a:t>Life_Hacks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7226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235</Words>
  <Application>Microsoft Office PowerPoint</Application>
  <PresentationFormat>Widescreen</PresentationFormat>
  <Paragraphs>21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 Rounded MT Bold</vt:lpstr>
      <vt:lpstr>Calibri</vt:lpstr>
      <vt:lpstr>Calibri Light</vt:lpstr>
      <vt:lpstr>Trebuchet MS</vt:lpstr>
      <vt:lpstr>Office Theme</vt:lpstr>
      <vt:lpstr>WhatNext GPT</vt:lpstr>
      <vt:lpstr>PROBLEM :</vt:lpstr>
      <vt:lpstr>SOLUTION :</vt:lpstr>
      <vt:lpstr>DEMO :</vt:lpstr>
      <vt:lpstr>PowerPoint Presentation</vt:lpstr>
      <vt:lpstr>Future Work</vt:lpstr>
      <vt:lpstr>THANK YOU!</vt:lpstr>
    </vt:vector>
  </TitlesOfParts>
  <Company>Infosys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WhatNext GPT</dc:title>
  <dc:creator>Divya B</dc:creator>
  <cp:lastModifiedBy>Divya B</cp:lastModifiedBy>
  <cp:revision>1</cp:revision>
  <dcterms:created xsi:type="dcterms:W3CDTF">2023-05-28T02:39:26Z</dcterms:created>
  <dcterms:modified xsi:type="dcterms:W3CDTF">2023-05-28T08:23:26Z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0819fa7-4367-4500-ba88-dd630d977609_Enabled">
    <vt:lpwstr>true</vt:lpwstr>
  </property>
  <property fmtid="{D5CDD505-2E9C-101B-9397-08002B2CF9AE}" pid="3" name="MSIP_Label_a0819fa7-4367-4500-ba88-dd630d977609_SetDate">
    <vt:lpwstr>2023-05-28T02:39:26Z</vt:lpwstr>
  </property>
  <property fmtid="{D5CDD505-2E9C-101B-9397-08002B2CF9AE}" pid="4" name="MSIP_Label_a0819fa7-4367-4500-ba88-dd630d977609_Method">
    <vt:lpwstr>Standard</vt:lpwstr>
  </property>
  <property fmtid="{D5CDD505-2E9C-101B-9397-08002B2CF9AE}" pid="5" name="MSIP_Label_a0819fa7-4367-4500-ba88-dd630d977609_Name">
    <vt:lpwstr>a0819fa7-4367-4500-ba88-dd630d977609</vt:lpwstr>
  </property>
  <property fmtid="{D5CDD505-2E9C-101B-9397-08002B2CF9AE}" pid="6" name="MSIP_Label_a0819fa7-4367-4500-ba88-dd630d977609_SiteId">
    <vt:lpwstr>63ce7d59-2f3e-42cd-a8cc-be764cff5eb6</vt:lpwstr>
  </property>
  <property fmtid="{D5CDD505-2E9C-101B-9397-08002B2CF9AE}" pid="7" name="MSIP_Label_a0819fa7-4367-4500-ba88-dd630d977609_ActionId">
    <vt:lpwstr>1ea2ed09-91f0-4e86-af89-6d814b95f2b5</vt:lpwstr>
  </property>
  <property fmtid="{D5CDD505-2E9C-101B-9397-08002B2CF9AE}" pid="8" name="MSIP_Label_a0819fa7-4367-4500-ba88-dd630d977609_ContentBits">
    <vt:lpwstr>0</vt:lpwstr>
  </property>
</Properties>
</file>

<file path=docProps/thumbnail.jpeg>
</file>